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6" r:id="rId3"/>
    <p:sldId id="269" r:id="rId4"/>
    <p:sldId id="265" r:id="rId5"/>
    <p:sldId id="266" r:id="rId6"/>
    <p:sldId id="261" r:id="rId7"/>
    <p:sldId id="259" r:id="rId8"/>
    <p:sldId id="263" r:id="rId9"/>
    <p:sldId id="264" r:id="rId10"/>
    <p:sldId id="262" r:id="rId11"/>
    <p:sldId id="270" r:id="rId12"/>
    <p:sldId id="271" r:id="rId13"/>
    <p:sldId id="268" r:id="rId14"/>
    <p:sldId id="272" r:id="rId15"/>
    <p:sldId id="274" r:id="rId16"/>
    <p:sldId id="273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D7A68-A930-458A-9AC1-136B7B344CE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&#193;C%20LO&#7840;I%20GI&#193;O%20&#193;N\GA%20T&#7888;T%20CH&#7910;%20&#272;&#7872;%20GT%202019\Em-Tap-Lai-O-To-Nguyen-Nhat-Minh.mp3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&#193;C%20LO&#7840;I%20GI&#193;O%20&#193;N\GA%20T&#7888;T%20CH&#7910;%20&#272;&#7872;%20GT%202019\V.A%20&#8211;%20M&#7901;i%20L&#234;n%20T&#224;u%20L&#7917;a%20Nh&#7841;c.mp3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&#193;C%20LO&#7840;I%20GI&#193;O%20&#193;N\GA%20T&#7888;T%20CH&#7910;%20&#272;&#7872;%20GT%202019\V.A%20&#8211;%20&#272;&#432;&#7901;ng%20Em%20&#272;i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228600"/>
            <a:ext cx="8305800" cy="64633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KIM LAN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0600" y="1600200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Hoạt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động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thức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endParaRPr lang="en-US" sz="32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38200" y="2209800"/>
            <a:ext cx="746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Chủ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đề</a:t>
            </a:r>
            <a:r>
              <a:rPr lang="en-US" sz="3200" dirty="0">
                <a:solidFill>
                  <a:srgbClr val="0033CC"/>
                </a:solidFill>
              </a:rPr>
              <a:t>: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Giao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thông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90600" y="2819400"/>
            <a:ext cx="746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Chủ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đề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nhánh</a:t>
            </a:r>
            <a:r>
              <a:rPr lang="en-US" sz="3200" dirty="0">
                <a:solidFill>
                  <a:srgbClr val="0033CC"/>
                </a:solidFill>
              </a:rPr>
              <a:t>: 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</a:rPr>
              <a:t>Con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trường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38862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nhật-hình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tròn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0"/>
            <a:ext cx="9223375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62200" y="990600"/>
            <a:ext cx="4343400" cy="2362200"/>
          </a:xfrm>
          <a:prstGeom prst="rect">
            <a:avLst/>
          </a:prstGeom>
          <a:solidFill>
            <a:srgbClr val="ED1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5600" y="3733800"/>
            <a:ext cx="3200400" cy="31242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0" y="228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3.72803E-6 L 0.07118 0.02036 C 0.08524 0.02498 0.10625 0.02776 0.12812 0.02776 C 0.15312 0.02776 0.17309 0.02498 0.18715 0.02036 L 0.25416 -3.72803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72803E-6 L 0.18386 0.02845 C 0.17014 0.03493 0.14931 0.03886 0.12795 0.03886 C 0.1033 0.03886 0.08368 0.03493 0.06997 0.02845 L 0.00417 -3.72803E-6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7" grpId="2" animBg="1"/>
      <p:bldP spid="7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</p:spPr>
      </p:pic>
      <p:pic>
        <p:nvPicPr>
          <p:cNvPr id="5" name="Em-Tap-Lai-O-To-Nguyen-Nhat-Mi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352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8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38100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447800"/>
            <a:ext cx="2971800" cy="1676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6362700" y="3619500"/>
            <a:ext cx="2286000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0" y="609600"/>
            <a:ext cx="99060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>
            <a:off x="5867400" y="304800"/>
            <a:ext cx="685800" cy="91440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28800" y="228600"/>
            <a:ext cx="11430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8200" y="304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6934200" y="381000"/>
            <a:ext cx="685800" cy="91440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76600" y="228600"/>
            <a:ext cx="12192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400" y="3581400"/>
            <a:ext cx="4343400" cy="2209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>
            <a:off x="4114800" y="3561301"/>
            <a:ext cx="838200" cy="91440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2133600" y="4267200"/>
            <a:ext cx="22098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10800000">
            <a:off x="4114800" y="3566691"/>
            <a:ext cx="762001" cy="91440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9600" y="3733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52600" y="3733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57600" y="5410200"/>
            <a:ext cx="11430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38200" y="5334000"/>
            <a:ext cx="11430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76400" y="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4.95837E-6 L -0.05417 -0.3330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9991E-6 L 0.00417 0.2164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41813E-7 L 0.07917 0.12211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7438E-6 L 0.10416 0.1110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7438E-6 L 0.20834 0.2664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7438E-6 L 0.22083 0.3330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67438E-6 L 0.275 0.34412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4" descr="Káº¿t quáº£ hÃ¬nh áº£nh cho hÃ¬nh Äá»ng bÃ© Ä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AutoShape 6" descr="Káº¿t quáº£ hÃ¬nh áº£nh cho hÃ¬nh Äá»ng bÃ© Ä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0"/>
            <a:ext cx="9223375" cy="6858000"/>
          </a:xfrm>
          <a:prstGeom prst="rect">
            <a:avLst/>
          </a:prstGeom>
          <a:noFill/>
        </p:spPr>
      </p:pic>
      <p:pic>
        <p:nvPicPr>
          <p:cNvPr id="11" name="Picture 8" descr="Káº¿t quáº£ hÃ¬nh áº£nh cho hÃ¬nh Äá»ng bÃ© Ä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990600"/>
            <a:ext cx="4267200" cy="4876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90800" y="6858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V.A – Mời Lên Tàu Lửa Nhạ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5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370" y="1600200"/>
            <a:ext cx="8565743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Chào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tạm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biệt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Chúc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mạnh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khoẻ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ED1F3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2770" y="1752600"/>
            <a:ext cx="8565743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Chào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tạm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biệt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Chúc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mạnh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khoẻ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4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40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0"/>
            <a:ext cx="9223375" cy="6858000"/>
          </a:xfrm>
          <a:prstGeom prst="rect">
            <a:avLst/>
          </a:prstGeom>
          <a:noFill/>
        </p:spPr>
      </p:pic>
      <p:grpSp>
        <p:nvGrpSpPr>
          <p:cNvPr id="2" name="Group 5"/>
          <p:cNvGrpSpPr/>
          <p:nvPr/>
        </p:nvGrpSpPr>
        <p:grpSpPr>
          <a:xfrm>
            <a:off x="-76200" y="-533400"/>
            <a:ext cx="9296400" cy="6858000"/>
            <a:chOff x="-152400" y="-1"/>
            <a:chExt cx="9296400" cy="6858001"/>
          </a:xfrm>
        </p:grpSpPr>
        <p:pic>
          <p:nvPicPr>
            <p:cNvPr id="64514" name="Picture 2" descr="HÃ¬nh áº£nh cÃ³ liÃªn qua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52400" y="-1"/>
              <a:ext cx="9296400" cy="6858001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-152400" y="0"/>
              <a:ext cx="9296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67000" y="6027003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Buýt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0"/>
            <a:ext cx="9223375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618" y="1447800"/>
            <a:ext cx="8932446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Chào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mừng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về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dự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giờ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thăm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lớp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bé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3!</a:t>
            </a:r>
          </a:p>
          <a:p>
            <a:pPr algn="ctr"/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Chúc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vui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khoẻ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42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97018" y="1600200"/>
            <a:ext cx="8932446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Chào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mừng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về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dự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giờ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thăm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lớp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bé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3!</a:t>
            </a:r>
          </a:p>
          <a:p>
            <a:pPr algn="ctr"/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Chúc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vui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khoẻ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ED1F3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8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400"/>
                            </p:stCondLst>
                            <p:childTnLst>
                              <p:par>
                                <p:cTn id="3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800"/>
                            </p:stCondLst>
                            <p:childTnLst>
                              <p:par>
                                <p:cTn id="4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.A – Đường Em Đ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724400" y="3581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0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0" name="Picture 10" descr="Káº¿t quáº£ hÃ¬nh áº£nh cho biá»n chá» dáº©n giao thÃ´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52625"/>
            <a:ext cx="4267200" cy="4076700"/>
          </a:xfrm>
          <a:prstGeom prst="rect">
            <a:avLst/>
          </a:prstGeom>
          <a:noFill/>
        </p:spPr>
      </p:pic>
      <p:pic>
        <p:nvPicPr>
          <p:cNvPr id="71692" name="Picture 12" descr="Káº¿t quáº£ hÃ¬nh áº£nh cho biá»n chá» dáº©n giao thÃ´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76425"/>
            <a:ext cx="4343400" cy="42195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764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áº¿t quáº£ hÃ¬nh áº£nh cho má»t sá» biá»n bÃ¡o quen thuá»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3581400" cy="2943226"/>
          </a:xfrm>
          <a:prstGeom prst="rect">
            <a:avLst/>
          </a:prstGeom>
          <a:noFill/>
        </p:spPr>
      </p:pic>
      <p:pic>
        <p:nvPicPr>
          <p:cNvPr id="6" name="Picture 4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762000"/>
            <a:ext cx="3543300" cy="3314701"/>
          </a:xfrm>
          <a:prstGeom prst="rect">
            <a:avLst/>
          </a:prstGeom>
          <a:noFill/>
        </p:spPr>
      </p:pic>
      <p:pic>
        <p:nvPicPr>
          <p:cNvPr id="7" name="Picture 6" descr="Káº¿t quáº£ hÃ¬nh áº£nh cho biá»n bÃ¡o cÃ³ tráº» 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105275"/>
            <a:ext cx="3314700" cy="2752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764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Káº¿t quáº£ hÃ¬nh áº£nh cho hÃ¬nh váº½ xe buÃ½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1"/>
            <a:ext cx="9144000" cy="7239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-1371600"/>
            <a:ext cx="9144000" cy="198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5276671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Buýt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1676400"/>
            <a:ext cx="5562600" cy="2819400"/>
          </a:xfrm>
          <a:prstGeom prst="rect">
            <a:avLst/>
          </a:prstGeom>
          <a:solidFill>
            <a:srgbClr val="ED1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10200" y="38100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9800" y="38100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1676400"/>
            <a:ext cx="5562600" cy="2819400"/>
          </a:xfrm>
          <a:prstGeom prst="rect">
            <a:avLst/>
          </a:prstGeom>
          <a:solidFill>
            <a:srgbClr val="ED1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49440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2600" y="1295400"/>
            <a:ext cx="5562600" cy="228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28800" y="4648200"/>
            <a:ext cx="5562600" cy="228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143000" y="1676400"/>
            <a:ext cx="228600" cy="2819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829800" y="1676400"/>
            <a:ext cx="228600" cy="2819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1.22109E-6 L 0.27917 -0.00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8844E-6 L 0.00833 0.0444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17 -0.00555 L 0.32083 -0.005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3.71878E-6 L -0.2875 -0.0055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2" grpId="1" animBg="1"/>
      <p:bldP spid="13" grpId="0"/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971800" y="914400"/>
            <a:ext cx="3733800" cy="3657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49440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71800" y="914400"/>
            <a:ext cx="3733800" cy="363440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5" animBg="1"/>
      <p:bldP spid="8" grpId="6" animBg="1"/>
      <p:bldP spid="8" grpId="7" animBg="1"/>
      <p:bldP spid="8" grpId="8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133</Words>
  <Application>Microsoft Office PowerPoint</Application>
  <PresentationFormat>On-screen Show (4:3)</PresentationFormat>
  <Paragraphs>32</Paragraphs>
  <Slides>17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52</cp:revision>
  <dcterms:created xsi:type="dcterms:W3CDTF">2019-03-21T14:22:02Z</dcterms:created>
  <dcterms:modified xsi:type="dcterms:W3CDTF">2020-04-13T09:06:04Z</dcterms:modified>
</cp:coreProperties>
</file>